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4237"/>
    <a:srgbClr val="7B6C5F"/>
    <a:srgbClr val="95897D"/>
    <a:srgbClr val="746C66"/>
    <a:srgbClr val="E5BB91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14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82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85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867128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Coffee Shop Website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95014" y="2148351"/>
            <a:ext cx="7477601" cy="52103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746C6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Welcome to our charming coffee shop website! Discover the perfect blend of great coffee and a warm atmosphere that will make you feel relaxed. Explore our menu, learn about our story, and get ready to enjoy every sip of it.</a:t>
            </a:r>
          </a:p>
          <a:p>
            <a:pPr marL="0" indent="0">
              <a:lnSpc>
                <a:spcPts val="2799"/>
              </a:lnSpc>
              <a:buNone/>
            </a:pPr>
            <a:endParaRPr lang="en-US" sz="2000" dirty="0">
              <a:solidFill>
                <a:srgbClr val="746C66"/>
              </a:solidFill>
              <a:latin typeface="Gelasio" pitchFamily="34" charset="0"/>
              <a:ea typeface="Gelasio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2000" dirty="0">
              <a:solidFill>
                <a:srgbClr val="746C66"/>
              </a:solidFill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746C66"/>
                </a:solidFill>
              </a:rPr>
              <a:t>Prepared By: Mendha Foram </a:t>
            </a:r>
            <a:r>
              <a:rPr lang="en-US" sz="2000" dirty="0">
                <a:solidFill>
                  <a:srgbClr val="746C66"/>
                </a:solidFill>
                <a:latin typeface="Gelasio" pitchFamily="34" charset="0"/>
                <a:ea typeface="Gelasio" pitchFamily="34" charset="-122"/>
              </a:rPr>
              <a:t>Alpeshbhai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746C66"/>
                </a:solidFill>
              </a:rPr>
              <a:t>Roll No: 23</a:t>
            </a:r>
            <a:br>
              <a:rPr lang="en-US" sz="2000" dirty="0">
                <a:solidFill>
                  <a:srgbClr val="746C66"/>
                </a:solidFill>
              </a:rPr>
            </a:br>
            <a:r>
              <a:rPr lang="en-US" sz="2000" dirty="0">
                <a:solidFill>
                  <a:srgbClr val="746C66"/>
                </a:solidFill>
              </a:rPr>
              <a:t>Enrollment No: 22002171210076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746C66"/>
                </a:solidFill>
              </a:rPr>
              <a:t>Batch: B1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746C66"/>
                </a:solidFill>
              </a:rPr>
              <a:t>Branch: CSE</a:t>
            </a:r>
          </a:p>
          <a:p>
            <a:pPr marL="0" indent="0">
              <a:lnSpc>
                <a:spcPts val="2799"/>
              </a:lnSpc>
              <a:buNone/>
            </a:pP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6319599" y="577262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F9EE88-8E35-44B9-46A4-1CA94AE7D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6EF569-5860-EE99-67C8-AF2DA32E90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408724" y="0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sp>
        <p:nvSpPr>
          <p:cNvPr id="4" name="Text 2"/>
          <p:cNvSpPr/>
          <p:nvPr/>
        </p:nvSpPr>
        <p:spPr>
          <a:xfrm>
            <a:off x="1213128" y="1370708"/>
            <a:ext cx="77320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HTML Structure and Layout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213128" y="25676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Semantic HTML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1213128" y="3147299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website uses a well-structured, semantic HTML foundation to ensure accessibility and optimal search engine visibility.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60842" y="2541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Responsive Design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321845" y="3147358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layout is designed to be fully responsive, adapting seamlessly to various devices and screen sizes.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308556" y="2541667"/>
            <a:ext cx="309300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Clean User Experience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308556" y="3083957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intuitive navigation and easy-to-find information create a smooth, enjoyable user experience for our customers.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7EC8BD-5431-D772-DC03-F5E51A8063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44CCD03-DE64-2BE4-4995-EE3CCC3F8F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408724" y="10788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693307"/>
            <a:ext cx="631209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CSS Styling and Design</a:t>
            </a:r>
            <a:endParaRPr lang="en-US" sz="4800" dirty="0"/>
          </a:p>
        </p:txBody>
      </p:sp>
      <p:sp>
        <p:nvSpPr>
          <p:cNvPr id="6" name="Shape 3"/>
          <p:cNvSpPr/>
          <p:nvPr/>
        </p:nvSpPr>
        <p:spPr>
          <a:xfrm>
            <a:off x="4490799" y="289452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FE7D6"/>
          </a:solidFill>
          <a:ln/>
        </p:spPr>
      </p:sp>
      <p:sp>
        <p:nvSpPr>
          <p:cNvPr id="7" name="Text 4"/>
          <p:cNvSpPr/>
          <p:nvPr/>
        </p:nvSpPr>
        <p:spPr>
          <a:xfrm>
            <a:off x="4662130" y="2936200"/>
            <a:ext cx="15728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000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5212913" y="29708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000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Cohesive Branding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5212913" y="345126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custom CSS styles reflect the coffee shop's unique branding, with a warm, inviting color palette and consistent visual elements.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9255085" y="289452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FE7D6"/>
          </a:solidFill>
          <a:ln/>
        </p:spPr>
      </p:sp>
      <p:sp>
        <p:nvSpPr>
          <p:cNvPr id="11" name="Text 8"/>
          <p:cNvSpPr/>
          <p:nvPr/>
        </p:nvSpPr>
        <p:spPr>
          <a:xfrm>
            <a:off x="9404033" y="2936200"/>
            <a:ext cx="20204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000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977199" y="297084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r>
              <a:rPr lang="en-IN" sz="2000" b="1" dirty="0">
                <a:solidFill>
                  <a:srgbClr val="484237"/>
                </a:solidFill>
              </a:rPr>
              <a:t>Captivating Aesthetics</a:t>
            </a:r>
          </a:p>
        </p:txBody>
      </p:sp>
      <p:sp>
        <p:nvSpPr>
          <p:cNvPr id="13" name="Text 10"/>
          <p:cNvSpPr/>
          <p:nvPr/>
        </p:nvSpPr>
        <p:spPr>
          <a:xfrm>
            <a:off x="9977199" y="3451265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2000" dirty="0">
                <a:solidFill>
                  <a:srgbClr val="95897D"/>
                </a:solidFill>
              </a:rPr>
              <a:t>Our CSS styling creates a visually striking and harmonious design, reflecting the refined elegance of the coffee shop experience.</a:t>
            </a:r>
          </a:p>
        </p:txBody>
      </p:sp>
      <p:sp>
        <p:nvSpPr>
          <p:cNvPr id="14" name="Shape 11"/>
          <p:cNvSpPr/>
          <p:nvPr/>
        </p:nvSpPr>
        <p:spPr>
          <a:xfrm>
            <a:off x="4490799" y="526863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FE7D6"/>
          </a:solidFill>
          <a:ln/>
        </p:spPr>
      </p:sp>
      <p:sp>
        <p:nvSpPr>
          <p:cNvPr id="15" name="Text 12"/>
          <p:cNvSpPr/>
          <p:nvPr/>
        </p:nvSpPr>
        <p:spPr>
          <a:xfrm>
            <a:off x="4640342" y="5310307"/>
            <a:ext cx="2008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000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5212913" y="534495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r>
              <a:rPr lang="en-IN" sz="2000" b="1" dirty="0">
                <a:solidFill>
                  <a:srgbClr val="484237"/>
                </a:solidFill>
              </a:rPr>
              <a:t>Accessibility</a:t>
            </a:r>
          </a:p>
        </p:txBody>
      </p:sp>
      <p:sp>
        <p:nvSpPr>
          <p:cNvPr id="17" name="Text 14"/>
          <p:cNvSpPr/>
          <p:nvPr/>
        </p:nvSpPr>
        <p:spPr>
          <a:xfrm>
            <a:off x="5212913" y="582537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2000" dirty="0">
                <a:solidFill>
                  <a:srgbClr val="7B6C5F"/>
                </a:solidFill>
              </a:rPr>
              <a:t>Our CSS ensures the website is accessible to all users, prioritizing inclusivity and providing a positive experience for everyone.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7B951A7-9341-7B26-4FC6-E4C6B220B9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B1637CF-E094-BCB7-18F8-AB50790D3E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408724" y="0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25473"/>
            <a:ext cx="642187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JavaScript Interactivity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144310" y="1953101"/>
            <a:ext cx="44410" cy="5351026"/>
          </a:xfrm>
          <a:prstGeom prst="rect">
            <a:avLst/>
          </a:prstGeom>
          <a:solidFill>
            <a:srgbClr val="D2CCC5"/>
          </a:solidFill>
          <a:ln/>
        </p:spPr>
      </p:sp>
      <p:sp>
        <p:nvSpPr>
          <p:cNvPr id="7" name="Shape 4"/>
          <p:cNvSpPr/>
          <p:nvPr/>
        </p:nvSpPr>
        <p:spPr>
          <a:xfrm>
            <a:off x="1416427" y="2354401"/>
            <a:ext cx="777597" cy="44410"/>
          </a:xfrm>
          <a:prstGeom prst="rect">
            <a:avLst/>
          </a:prstGeom>
          <a:solidFill>
            <a:srgbClr val="D2CCC5"/>
          </a:solidFill>
          <a:ln/>
        </p:spPr>
      </p:sp>
      <p:sp>
        <p:nvSpPr>
          <p:cNvPr id="8" name="Shape 5"/>
          <p:cNvSpPr/>
          <p:nvPr/>
        </p:nvSpPr>
        <p:spPr>
          <a:xfrm>
            <a:off x="916484" y="2126694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FE7D6"/>
          </a:solidFill>
          <a:ln/>
        </p:spPr>
      </p:sp>
      <p:sp>
        <p:nvSpPr>
          <p:cNvPr id="9" name="Text 6"/>
          <p:cNvSpPr/>
          <p:nvPr/>
        </p:nvSpPr>
        <p:spPr>
          <a:xfrm>
            <a:off x="1087815" y="2168366"/>
            <a:ext cx="15728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21752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Dynamic Content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885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JavaScript powers the coffee shop's menu, allowing customers to easily filter and sort items.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212134"/>
            <a:ext cx="777597" cy="44410"/>
          </a:xfrm>
          <a:prstGeom prst="rect">
            <a:avLst/>
          </a:prstGeom>
          <a:solidFill>
            <a:srgbClr val="D2CCC5"/>
          </a:solidFill>
          <a:ln/>
        </p:spPr>
      </p:sp>
      <p:sp>
        <p:nvSpPr>
          <p:cNvPr id="13" name="Shape 10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FE7D6"/>
          </a:solidFill>
          <a:ln/>
        </p:spPr>
      </p:sp>
      <p:sp>
        <p:nvSpPr>
          <p:cNvPr id="14" name="Text 11"/>
          <p:cNvSpPr/>
          <p:nvPr/>
        </p:nvSpPr>
        <p:spPr>
          <a:xfrm>
            <a:off x="1065431" y="4026098"/>
            <a:ext cx="20204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Interactive Features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Smooth animations and responsive user interactions enhance the overall browsing experience.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069866"/>
            <a:ext cx="777597" cy="44410"/>
          </a:xfrm>
          <a:prstGeom prst="rect">
            <a:avLst/>
          </a:prstGeom>
          <a:solidFill>
            <a:srgbClr val="D2CCC5"/>
          </a:solidFill>
          <a:ln/>
        </p:spPr>
      </p:sp>
      <p:sp>
        <p:nvSpPr>
          <p:cNvPr id="18" name="Shape 15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FE7D6"/>
          </a:solidFill>
          <a:ln/>
        </p:spPr>
      </p:sp>
      <p:sp>
        <p:nvSpPr>
          <p:cNvPr id="19" name="Text 16"/>
          <p:cNvSpPr/>
          <p:nvPr/>
        </p:nvSpPr>
        <p:spPr>
          <a:xfrm>
            <a:off x="1066026" y="5883831"/>
            <a:ext cx="2008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388513" y="5890736"/>
            <a:ext cx="337030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484237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Personalized Experience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23885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 JavaScript scripts provide a tailored experience, such as saved order preferences and personalized recommendations.</a:t>
            </a:r>
            <a:endParaRPr lang="en-US" sz="175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A76D07C-0004-E8EF-B86E-141D0C3C6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C1505E5-AE4B-C66E-1164-6E66E9E7E78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477882" y="0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49768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04A019E-4254-26B8-6691-4730FBEF6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46" y="2220375"/>
            <a:ext cx="6476215" cy="391212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04A0FF-E82A-EF83-8520-3F90121F3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707" y="2195490"/>
            <a:ext cx="3902696" cy="39121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B0A05BB-60CF-5CE3-FBF7-C19BB99F2B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82140" y="2195490"/>
            <a:ext cx="2747523" cy="39121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5ED9AF-BD9F-6212-B7D8-3E5F3D0231DA}"/>
              </a:ext>
            </a:extLst>
          </p:cNvPr>
          <p:cNvSpPr txBox="1"/>
          <p:nvPr/>
        </p:nvSpPr>
        <p:spPr>
          <a:xfrm>
            <a:off x="2247900" y="6109347"/>
            <a:ext cx="375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When size is 1024px</a:t>
            </a:r>
          </a:p>
          <a:p>
            <a:r>
              <a:rPr lang="en-IN" dirty="0"/>
              <a:t>Laptop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8CE1B7-C076-2BBD-C47C-EAC00F522FFC}"/>
              </a:ext>
            </a:extLst>
          </p:cNvPr>
          <p:cNvSpPr txBox="1"/>
          <p:nvPr/>
        </p:nvSpPr>
        <p:spPr>
          <a:xfrm>
            <a:off x="7729291" y="6132499"/>
            <a:ext cx="375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When size is 768px</a:t>
            </a:r>
          </a:p>
          <a:p>
            <a:r>
              <a:rPr lang="en-IN" dirty="0"/>
              <a:t>Tablet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EE5199-A7E3-D434-6BC3-4D62FED0298A}"/>
              </a:ext>
            </a:extLst>
          </p:cNvPr>
          <p:cNvSpPr txBox="1"/>
          <p:nvPr/>
        </p:nvSpPr>
        <p:spPr>
          <a:xfrm>
            <a:off x="11658600" y="6014788"/>
            <a:ext cx="3752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When size is 480px</a:t>
            </a:r>
          </a:p>
          <a:p>
            <a:pPr algn="just"/>
            <a:r>
              <a:rPr lang="en-IN" dirty="0"/>
              <a:t>Phone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488411-FCC2-C558-DE2D-20E9E38AD851}"/>
              </a:ext>
            </a:extLst>
          </p:cNvPr>
          <p:cNvSpPr txBox="1"/>
          <p:nvPr/>
        </p:nvSpPr>
        <p:spPr>
          <a:xfrm>
            <a:off x="590331" y="1081438"/>
            <a:ext cx="7403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rgbClr val="484237"/>
                </a:solidFill>
              </a:rPr>
              <a:t>Common Responsive Breakpoints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F69B863-0437-0373-AEBB-5B66A5D2FD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D9CC87A-2FC2-ECF3-1094-62CC54A8848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408724" y="-49768"/>
            <a:ext cx="3152518" cy="60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045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A8E159-D421-08B6-9EE1-634651DE8898}"/>
              </a:ext>
            </a:extLst>
          </p:cNvPr>
          <p:cNvSpPr txBox="1"/>
          <p:nvPr/>
        </p:nvSpPr>
        <p:spPr>
          <a:xfrm>
            <a:off x="1274618" y="3177202"/>
            <a:ext cx="101553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rgbClr val="484237"/>
                </a:solidFill>
              </a:rPr>
              <a:t>Thank You</a:t>
            </a:r>
          </a:p>
          <a:p>
            <a:r>
              <a:rPr lang="en-IN" sz="4000" dirty="0">
                <a:solidFill>
                  <a:srgbClr val="484237"/>
                </a:solidFill>
              </a:rPr>
              <a:t>We appreciate your time and consideration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213E19-45B1-2E39-30DE-43EF646D79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4913BDE-F1C8-1559-5925-2639F79CFA9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408724" y="69012"/>
            <a:ext cx="3152518" cy="60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86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298</Words>
  <Application>Microsoft Office PowerPoint</Application>
  <PresentationFormat>Custom</PresentationFormat>
  <Paragraphs>50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Gelasio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Foram Mendha</cp:lastModifiedBy>
  <cp:revision>2</cp:revision>
  <dcterms:created xsi:type="dcterms:W3CDTF">2024-03-29T20:17:49Z</dcterms:created>
  <dcterms:modified xsi:type="dcterms:W3CDTF">2024-03-29T21:06:25Z</dcterms:modified>
</cp:coreProperties>
</file>